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thviraj mali" userId="e2cca6d86b9a83a5" providerId="LiveId" clId="{2CA72E1E-ED1A-4B95-A5E5-7513A97BED0F}"/>
    <pc:docChg chg="undo custSel addSld modSld">
      <pc:chgData name="prithviraj mali" userId="e2cca6d86b9a83a5" providerId="LiveId" clId="{2CA72E1E-ED1A-4B95-A5E5-7513A97BED0F}" dt="2022-09-09T18:19:02.287" v="2170" actId="20577"/>
      <pc:docMkLst>
        <pc:docMk/>
      </pc:docMkLst>
      <pc:sldChg chg="addSp modSp mod">
        <pc:chgData name="prithviraj mali" userId="e2cca6d86b9a83a5" providerId="LiveId" clId="{2CA72E1E-ED1A-4B95-A5E5-7513A97BED0F}" dt="2022-09-07T08:26:00.005" v="2148" actId="1076"/>
        <pc:sldMkLst>
          <pc:docMk/>
          <pc:sldMk cId="2425185201" sldId="256"/>
        </pc:sldMkLst>
        <pc:spChg chg="mod">
          <ac:chgData name="prithviraj mali" userId="e2cca6d86b9a83a5" providerId="LiveId" clId="{2CA72E1E-ED1A-4B95-A5E5-7513A97BED0F}" dt="2022-09-07T08:25:58.893" v="2147" actId="1076"/>
          <ac:spMkLst>
            <pc:docMk/>
            <pc:sldMk cId="2425185201" sldId="256"/>
            <ac:spMk id="2" creationId="{07EC2102-2947-41F2-8693-4D91AD1BC3D5}"/>
          </ac:spMkLst>
        </pc:spChg>
        <pc:spChg chg="mod">
          <ac:chgData name="prithviraj mali" userId="e2cca6d86b9a83a5" providerId="LiveId" clId="{2CA72E1E-ED1A-4B95-A5E5-7513A97BED0F}" dt="2022-08-31T05:19:13.346" v="10" actId="20577"/>
          <ac:spMkLst>
            <pc:docMk/>
            <pc:sldMk cId="2425185201" sldId="256"/>
            <ac:spMk id="3" creationId="{6577260C-E565-4D14-B276-9A20F6591DDB}"/>
          </ac:spMkLst>
        </pc:spChg>
        <pc:spChg chg="mod">
          <ac:chgData name="prithviraj mali" userId="e2cca6d86b9a83a5" providerId="LiveId" clId="{2CA72E1E-ED1A-4B95-A5E5-7513A97BED0F}" dt="2022-09-07T08:26:00.005" v="2148" actId="1076"/>
          <ac:spMkLst>
            <pc:docMk/>
            <pc:sldMk cId="2425185201" sldId="256"/>
            <ac:spMk id="4" creationId="{117616A4-CEFB-4BDF-B940-203B8A9600F2}"/>
          </ac:spMkLst>
        </pc:spChg>
        <pc:spChg chg="add mod">
          <ac:chgData name="prithviraj mali" userId="e2cca6d86b9a83a5" providerId="LiveId" clId="{2CA72E1E-ED1A-4B95-A5E5-7513A97BED0F}" dt="2022-08-31T05:21:58.298" v="25" actId="13822"/>
          <ac:spMkLst>
            <pc:docMk/>
            <pc:sldMk cId="2425185201" sldId="256"/>
            <ac:spMk id="5" creationId="{F3C39AA7-B7B1-C646-6406-204C0A9DF93E}"/>
          </ac:spMkLst>
        </pc:spChg>
        <pc:picChg chg="mod">
          <ac:chgData name="prithviraj mali" userId="e2cca6d86b9a83a5" providerId="LiveId" clId="{2CA72E1E-ED1A-4B95-A5E5-7513A97BED0F}" dt="2022-09-07T08:25:54.324" v="2146" actId="1076"/>
          <ac:picMkLst>
            <pc:docMk/>
            <pc:sldMk cId="2425185201" sldId="256"/>
            <ac:picMk id="9" creationId="{70366EEE-FC6E-4CE0-9D5D-342C60ABC99B}"/>
          </ac:picMkLst>
        </pc:picChg>
      </pc:sldChg>
      <pc:sldChg chg="addSp modSp mod">
        <pc:chgData name="prithviraj mali" userId="e2cca6d86b9a83a5" providerId="LiveId" clId="{2CA72E1E-ED1A-4B95-A5E5-7513A97BED0F}" dt="2022-08-31T05:30:56.649" v="278" actId="20577"/>
        <pc:sldMkLst>
          <pc:docMk/>
          <pc:sldMk cId="794809668" sldId="257"/>
        </pc:sldMkLst>
        <pc:spChg chg="mod">
          <ac:chgData name="prithviraj mali" userId="e2cca6d86b9a83a5" providerId="LiveId" clId="{2CA72E1E-ED1A-4B95-A5E5-7513A97BED0F}" dt="2022-08-31T05:30:56.649" v="278" actId="20577"/>
          <ac:spMkLst>
            <pc:docMk/>
            <pc:sldMk cId="794809668" sldId="257"/>
            <ac:spMk id="2" creationId="{E00F7497-568A-4981-8E90-CF3958140F6E}"/>
          </ac:spMkLst>
        </pc:spChg>
        <pc:spChg chg="add mod">
          <ac:chgData name="prithviraj mali" userId="e2cca6d86b9a83a5" providerId="LiveId" clId="{2CA72E1E-ED1A-4B95-A5E5-7513A97BED0F}" dt="2022-08-31T05:29:41.750" v="273" actId="20577"/>
          <ac:spMkLst>
            <pc:docMk/>
            <pc:sldMk cId="794809668" sldId="257"/>
            <ac:spMk id="3" creationId="{29A1B177-96EA-0B4D-D687-353260258EFA}"/>
          </ac:spMkLst>
        </pc:spChg>
        <pc:picChg chg="mod">
          <ac:chgData name="prithviraj mali" userId="e2cca6d86b9a83a5" providerId="LiveId" clId="{2CA72E1E-ED1A-4B95-A5E5-7513A97BED0F}" dt="2022-08-31T05:28:34.851" v="235" actId="1076"/>
          <ac:picMkLst>
            <pc:docMk/>
            <pc:sldMk cId="794809668" sldId="257"/>
            <ac:picMk id="5" creationId="{0CC13A57-DFA2-4192-90BB-FE6DCFDED08B}"/>
          </ac:picMkLst>
        </pc:picChg>
        <pc:picChg chg="mod">
          <ac:chgData name="prithviraj mali" userId="e2cca6d86b9a83a5" providerId="LiveId" clId="{2CA72E1E-ED1A-4B95-A5E5-7513A97BED0F}" dt="2022-08-31T05:29:01.088" v="241" actId="1076"/>
          <ac:picMkLst>
            <pc:docMk/>
            <pc:sldMk cId="794809668" sldId="257"/>
            <ac:picMk id="7" creationId="{5C4D656F-6E6E-4D04-B8A5-57CC830FFC4C}"/>
          </ac:picMkLst>
        </pc:picChg>
      </pc:sldChg>
      <pc:sldChg chg="addSp delSp modSp mod modAnim">
        <pc:chgData name="prithviraj mali" userId="e2cca6d86b9a83a5" providerId="LiveId" clId="{2CA72E1E-ED1A-4B95-A5E5-7513A97BED0F}" dt="2022-08-31T05:52:03.090" v="448" actId="1440"/>
        <pc:sldMkLst>
          <pc:docMk/>
          <pc:sldMk cId="1539787757" sldId="258"/>
        </pc:sldMkLst>
        <pc:spChg chg="mod">
          <ac:chgData name="prithviraj mali" userId="e2cca6d86b9a83a5" providerId="LiveId" clId="{2CA72E1E-ED1A-4B95-A5E5-7513A97BED0F}" dt="2022-08-31T05:37:54.313" v="438" actId="14100"/>
          <ac:spMkLst>
            <pc:docMk/>
            <pc:sldMk cId="1539787757" sldId="258"/>
            <ac:spMk id="2" creationId="{1FE50E70-B987-4A62-A084-E96776F75AC7}"/>
          </ac:spMkLst>
        </pc:spChg>
        <pc:spChg chg="add mod">
          <ac:chgData name="prithviraj mali" userId="e2cca6d86b9a83a5" providerId="LiveId" clId="{2CA72E1E-ED1A-4B95-A5E5-7513A97BED0F}" dt="2022-08-31T05:35:15.714" v="355" actId="1076"/>
          <ac:spMkLst>
            <pc:docMk/>
            <pc:sldMk cId="1539787757" sldId="258"/>
            <ac:spMk id="3" creationId="{A9959252-DC25-C8F2-5F32-E252AD854795}"/>
          </ac:spMkLst>
        </pc:spChg>
        <pc:spChg chg="del mod">
          <ac:chgData name="prithviraj mali" userId="e2cca6d86b9a83a5" providerId="LiveId" clId="{2CA72E1E-ED1A-4B95-A5E5-7513A97BED0F}" dt="2022-08-31T05:31:17.107" v="282" actId="478"/>
          <ac:spMkLst>
            <pc:docMk/>
            <pc:sldMk cId="1539787757" sldId="258"/>
            <ac:spMk id="6" creationId="{53ED3F60-6F09-44B4-8AF4-8706E311702C}"/>
          </ac:spMkLst>
        </pc:spChg>
        <pc:picChg chg="add mod">
          <ac:chgData name="prithviraj mali" userId="e2cca6d86b9a83a5" providerId="LiveId" clId="{2CA72E1E-ED1A-4B95-A5E5-7513A97BED0F}" dt="2022-08-31T05:52:03.090" v="448" actId="1440"/>
          <ac:picMkLst>
            <pc:docMk/>
            <pc:sldMk cId="1539787757" sldId="258"/>
            <ac:picMk id="4" creationId="{91FDBCA5-290D-763B-A98A-405D6F9DFFB9}"/>
          </ac:picMkLst>
        </pc:picChg>
        <pc:picChg chg="mod">
          <ac:chgData name="prithviraj mali" userId="e2cca6d86b9a83a5" providerId="LiveId" clId="{2CA72E1E-ED1A-4B95-A5E5-7513A97BED0F}" dt="2022-08-31T05:51:42.088" v="443" actId="1076"/>
          <ac:picMkLst>
            <pc:docMk/>
            <pc:sldMk cId="1539787757" sldId="258"/>
            <ac:picMk id="5" creationId="{F7BAB1A6-782B-471D-B81A-63D0F66FA0A9}"/>
          </ac:picMkLst>
        </pc:picChg>
      </pc:sldChg>
      <pc:sldChg chg="addSp delSp modSp mod modClrScheme chgLayout">
        <pc:chgData name="prithviraj mali" userId="e2cca6d86b9a83a5" providerId="LiveId" clId="{2CA72E1E-ED1A-4B95-A5E5-7513A97BED0F}" dt="2022-09-03T05:02:25.203" v="1302" actId="478"/>
        <pc:sldMkLst>
          <pc:docMk/>
          <pc:sldMk cId="3235155118" sldId="259"/>
        </pc:sldMkLst>
        <pc:spChg chg="del mod">
          <ac:chgData name="prithviraj mali" userId="e2cca6d86b9a83a5" providerId="LiveId" clId="{2CA72E1E-ED1A-4B95-A5E5-7513A97BED0F}" dt="2022-08-31T05:53:34.908" v="476" actId="478"/>
          <ac:spMkLst>
            <pc:docMk/>
            <pc:sldMk cId="3235155118" sldId="259"/>
            <ac:spMk id="2" creationId="{07A2D992-66F2-49E6-8A65-D2E4FA820482}"/>
          </ac:spMkLst>
        </pc:spChg>
        <pc:spChg chg="add del mod ord">
          <ac:chgData name="prithviraj mali" userId="e2cca6d86b9a83a5" providerId="LiveId" clId="{2CA72E1E-ED1A-4B95-A5E5-7513A97BED0F}" dt="2022-09-03T05:02:22.166" v="1301" actId="478"/>
          <ac:spMkLst>
            <pc:docMk/>
            <pc:sldMk cId="3235155118" sldId="259"/>
            <ac:spMk id="2" creationId="{6836A2FC-B2AA-394C-C5ED-BF3B0DFB8F62}"/>
          </ac:spMkLst>
        </pc:spChg>
        <pc:spChg chg="add del mod ord">
          <ac:chgData name="prithviraj mali" userId="e2cca6d86b9a83a5" providerId="LiveId" clId="{2CA72E1E-ED1A-4B95-A5E5-7513A97BED0F}" dt="2022-09-03T05:02:25.203" v="1302" actId="478"/>
          <ac:spMkLst>
            <pc:docMk/>
            <pc:sldMk cId="3235155118" sldId="259"/>
            <ac:spMk id="3" creationId="{19FCDE5F-97CF-6E8D-A529-DFA56AA80F8D}"/>
          </ac:spMkLst>
        </pc:spChg>
        <pc:spChg chg="del mod">
          <ac:chgData name="prithviraj mali" userId="e2cca6d86b9a83a5" providerId="LiveId" clId="{2CA72E1E-ED1A-4B95-A5E5-7513A97BED0F}" dt="2022-08-31T06:01:52.757" v="632" actId="478"/>
          <ac:spMkLst>
            <pc:docMk/>
            <pc:sldMk cId="3235155118" sldId="259"/>
            <ac:spMk id="3" creationId="{5ED54A07-BB14-49DA-8BF0-C79C53A47504}"/>
          </ac:spMkLst>
        </pc:spChg>
        <pc:spChg chg="add del mod">
          <ac:chgData name="prithviraj mali" userId="e2cca6d86b9a83a5" providerId="LiveId" clId="{2CA72E1E-ED1A-4B95-A5E5-7513A97BED0F}" dt="2022-08-31T05:57:41.465" v="542" actId="478"/>
          <ac:spMkLst>
            <pc:docMk/>
            <pc:sldMk cId="3235155118" sldId="259"/>
            <ac:spMk id="4" creationId="{3EF81B71-046F-42D5-A1E0-90CDB71032CD}"/>
          </ac:spMkLst>
        </pc:spChg>
        <pc:spChg chg="del mod">
          <ac:chgData name="prithviraj mali" userId="e2cca6d86b9a83a5" providerId="LiveId" clId="{2CA72E1E-ED1A-4B95-A5E5-7513A97BED0F}" dt="2022-08-31T06:09:37.347" v="728" actId="478"/>
          <ac:spMkLst>
            <pc:docMk/>
            <pc:sldMk cId="3235155118" sldId="259"/>
            <ac:spMk id="6" creationId="{774D9C68-F63B-48A7-A995-2CF2A350D87A}"/>
          </ac:spMkLst>
        </pc:spChg>
        <pc:spChg chg="add del">
          <ac:chgData name="prithviraj mali" userId="e2cca6d86b9a83a5" providerId="LiveId" clId="{2CA72E1E-ED1A-4B95-A5E5-7513A97BED0F}" dt="2022-08-31T05:55:17.488" v="486" actId="11529"/>
          <ac:spMkLst>
            <pc:docMk/>
            <pc:sldMk cId="3235155118" sldId="259"/>
            <ac:spMk id="7" creationId="{E3C867D2-5C30-D82A-F274-D3904BFCDDA4}"/>
          </ac:spMkLst>
        </pc:spChg>
        <pc:spChg chg="add del mod">
          <ac:chgData name="prithviraj mali" userId="e2cca6d86b9a83a5" providerId="LiveId" clId="{2CA72E1E-ED1A-4B95-A5E5-7513A97BED0F}" dt="2022-08-31T05:57:33.671" v="540" actId="478"/>
          <ac:spMkLst>
            <pc:docMk/>
            <pc:sldMk cId="3235155118" sldId="259"/>
            <ac:spMk id="9" creationId="{EF52D5E3-16B1-2E75-DDF2-83B4947F6BD9}"/>
          </ac:spMkLst>
        </pc:spChg>
        <pc:spChg chg="add del">
          <ac:chgData name="prithviraj mali" userId="e2cca6d86b9a83a5" providerId="LiveId" clId="{2CA72E1E-ED1A-4B95-A5E5-7513A97BED0F}" dt="2022-08-31T05:57:20.140" v="526" actId="22"/>
          <ac:spMkLst>
            <pc:docMk/>
            <pc:sldMk cId="3235155118" sldId="259"/>
            <ac:spMk id="11" creationId="{A12D99EE-B266-415F-6ABD-2E8826421FD6}"/>
          </ac:spMkLst>
        </pc:spChg>
        <pc:spChg chg="add del">
          <ac:chgData name="prithviraj mali" userId="e2cca6d86b9a83a5" providerId="LiveId" clId="{2CA72E1E-ED1A-4B95-A5E5-7513A97BED0F}" dt="2022-08-31T05:57:19.820" v="525" actId="22"/>
          <ac:spMkLst>
            <pc:docMk/>
            <pc:sldMk cId="3235155118" sldId="259"/>
            <ac:spMk id="13" creationId="{E1273F19-E824-4E92-D9F5-71C201CDEF42}"/>
          </ac:spMkLst>
        </pc:spChg>
        <pc:spChg chg="add del">
          <ac:chgData name="prithviraj mali" userId="e2cca6d86b9a83a5" providerId="LiveId" clId="{2CA72E1E-ED1A-4B95-A5E5-7513A97BED0F}" dt="2022-08-31T05:57:19.554" v="524" actId="22"/>
          <ac:spMkLst>
            <pc:docMk/>
            <pc:sldMk cId="3235155118" sldId="259"/>
            <ac:spMk id="15" creationId="{D6876133-E88F-FCD0-2013-203972027346}"/>
          </ac:spMkLst>
        </pc:spChg>
        <pc:spChg chg="add del">
          <ac:chgData name="prithviraj mali" userId="e2cca6d86b9a83a5" providerId="LiveId" clId="{2CA72E1E-ED1A-4B95-A5E5-7513A97BED0F}" dt="2022-08-31T05:57:19.318" v="523" actId="22"/>
          <ac:spMkLst>
            <pc:docMk/>
            <pc:sldMk cId="3235155118" sldId="259"/>
            <ac:spMk id="17" creationId="{C0064697-CDB6-DDFE-1A86-06A653A2EF58}"/>
          </ac:spMkLst>
        </pc:spChg>
        <pc:spChg chg="add del mod">
          <ac:chgData name="prithviraj mali" userId="e2cca6d86b9a83a5" providerId="LiveId" clId="{2CA72E1E-ED1A-4B95-A5E5-7513A97BED0F}" dt="2022-08-31T05:57:19.068" v="522" actId="22"/>
          <ac:spMkLst>
            <pc:docMk/>
            <pc:sldMk cId="3235155118" sldId="259"/>
            <ac:spMk id="19" creationId="{5F3F2234-6F11-1EC7-72EA-4D68AD484382}"/>
          </ac:spMkLst>
        </pc:spChg>
        <pc:spChg chg="add mod">
          <ac:chgData name="prithviraj mali" userId="e2cca6d86b9a83a5" providerId="LiveId" clId="{2CA72E1E-ED1A-4B95-A5E5-7513A97BED0F}" dt="2022-08-31T06:04:25.342" v="684" actId="1076"/>
          <ac:spMkLst>
            <pc:docMk/>
            <pc:sldMk cId="3235155118" sldId="259"/>
            <ac:spMk id="20" creationId="{B3B9AE34-12BB-BC46-DCB9-FD2D32B429DB}"/>
          </ac:spMkLst>
        </pc:spChg>
        <pc:spChg chg="add mod">
          <ac:chgData name="prithviraj mali" userId="e2cca6d86b9a83a5" providerId="LiveId" clId="{2CA72E1E-ED1A-4B95-A5E5-7513A97BED0F}" dt="2022-08-31T06:04:00.276" v="680" actId="1076"/>
          <ac:spMkLst>
            <pc:docMk/>
            <pc:sldMk cId="3235155118" sldId="259"/>
            <ac:spMk id="21" creationId="{FCBD0B7D-92B1-09ED-3B90-8DB6C51EBA95}"/>
          </ac:spMkLst>
        </pc:spChg>
        <pc:spChg chg="add mod">
          <ac:chgData name="prithviraj mali" userId="e2cca6d86b9a83a5" providerId="LiveId" clId="{2CA72E1E-ED1A-4B95-A5E5-7513A97BED0F}" dt="2022-08-31T06:05:57.414" v="704" actId="1076"/>
          <ac:spMkLst>
            <pc:docMk/>
            <pc:sldMk cId="3235155118" sldId="259"/>
            <ac:spMk id="23" creationId="{B926C618-8EB4-30EC-4032-5F6DBFD28638}"/>
          </ac:spMkLst>
        </pc:spChg>
        <pc:spChg chg="add mod">
          <ac:chgData name="prithviraj mali" userId="e2cca6d86b9a83a5" providerId="LiveId" clId="{2CA72E1E-ED1A-4B95-A5E5-7513A97BED0F}" dt="2022-08-31T06:04:05.694" v="681" actId="1076"/>
          <ac:spMkLst>
            <pc:docMk/>
            <pc:sldMk cId="3235155118" sldId="259"/>
            <ac:spMk id="25" creationId="{C82FC5E7-7B9D-436C-C872-8C4D45965559}"/>
          </ac:spMkLst>
        </pc:spChg>
        <pc:spChg chg="add mod">
          <ac:chgData name="prithviraj mali" userId="e2cca6d86b9a83a5" providerId="LiveId" clId="{2CA72E1E-ED1A-4B95-A5E5-7513A97BED0F}" dt="2022-08-31T06:04:20.485" v="683" actId="1076"/>
          <ac:spMkLst>
            <pc:docMk/>
            <pc:sldMk cId="3235155118" sldId="259"/>
            <ac:spMk id="27" creationId="{F8C91013-E964-AC7D-8E8B-5E1BB0C27CF2}"/>
          </ac:spMkLst>
        </pc:spChg>
        <pc:spChg chg="add mod">
          <ac:chgData name="prithviraj mali" userId="e2cca6d86b9a83a5" providerId="LiveId" clId="{2CA72E1E-ED1A-4B95-A5E5-7513A97BED0F}" dt="2022-08-31T06:03:43.529" v="677" actId="1076"/>
          <ac:spMkLst>
            <pc:docMk/>
            <pc:sldMk cId="3235155118" sldId="259"/>
            <ac:spMk id="29" creationId="{780C97FA-1BB3-FDA6-582B-F1493A1B3730}"/>
          </ac:spMkLst>
        </pc:spChg>
        <pc:spChg chg="add del mod">
          <ac:chgData name="prithviraj mali" userId="e2cca6d86b9a83a5" providerId="LiveId" clId="{2CA72E1E-ED1A-4B95-A5E5-7513A97BED0F}" dt="2022-08-31T06:01:56.742" v="633" actId="478"/>
          <ac:spMkLst>
            <pc:docMk/>
            <pc:sldMk cId="3235155118" sldId="259"/>
            <ac:spMk id="31" creationId="{24AE759E-9EE9-2B46-B078-5A18AA2EF8EF}"/>
          </ac:spMkLst>
        </pc:spChg>
        <pc:spChg chg="add del mod">
          <ac:chgData name="prithviraj mali" userId="e2cca6d86b9a83a5" providerId="LiveId" clId="{2CA72E1E-ED1A-4B95-A5E5-7513A97BED0F}" dt="2022-08-31T06:03:15.217" v="675" actId="478"/>
          <ac:spMkLst>
            <pc:docMk/>
            <pc:sldMk cId="3235155118" sldId="259"/>
            <ac:spMk id="33" creationId="{BFB78788-975C-1B0E-5499-B75CABDA6A90}"/>
          </ac:spMkLst>
        </pc:spChg>
        <pc:spChg chg="add del mod">
          <ac:chgData name="prithviraj mali" userId="e2cca6d86b9a83a5" providerId="LiveId" clId="{2CA72E1E-ED1A-4B95-A5E5-7513A97BED0F}" dt="2022-08-31T06:05:15.967" v="695" actId="478"/>
          <ac:spMkLst>
            <pc:docMk/>
            <pc:sldMk cId="3235155118" sldId="259"/>
            <ac:spMk id="34" creationId="{73394998-789E-41D3-6617-6DB1835502ED}"/>
          </ac:spMkLst>
        </pc:spChg>
        <pc:spChg chg="add mod">
          <ac:chgData name="prithviraj mali" userId="e2cca6d86b9a83a5" providerId="LiveId" clId="{2CA72E1E-ED1A-4B95-A5E5-7513A97BED0F}" dt="2022-08-31T06:06:52.650" v="716" actId="1076"/>
          <ac:spMkLst>
            <pc:docMk/>
            <pc:sldMk cId="3235155118" sldId="259"/>
            <ac:spMk id="35" creationId="{AE9ED342-F8D5-F8D1-95CD-A3341F0BD6E2}"/>
          </ac:spMkLst>
        </pc:spChg>
        <pc:spChg chg="add del mod">
          <ac:chgData name="prithviraj mali" userId="e2cca6d86b9a83a5" providerId="LiveId" clId="{2CA72E1E-ED1A-4B95-A5E5-7513A97BED0F}" dt="2022-08-31T06:12:57.533" v="761" actId="478"/>
          <ac:spMkLst>
            <pc:docMk/>
            <pc:sldMk cId="3235155118" sldId="259"/>
            <ac:spMk id="37" creationId="{76ED4CE0-B1F2-1AB0-5F06-82C06B658685}"/>
          </ac:spMkLst>
        </pc:spChg>
        <pc:spChg chg="add mod">
          <ac:chgData name="prithviraj mali" userId="e2cca6d86b9a83a5" providerId="LiveId" clId="{2CA72E1E-ED1A-4B95-A5E5-7513A97BED0F}" dt="2022-08-31T06:06:29.340" v="711" actId="688"/>
          <ac:spMkLst>
            <pc:docMk/>
            <pc:sldMk cId="3235155118" sldId="259"/>
            <ac:spMk id="39" creationId="{9DE1BF5B-7886-75B1-5CFE-7D729DC10966}"/>
          </ac:spMkLst>
        </pc:spChg>
        <pc:spChg chg="add del mod">
          <ac:chgData name="prithviraj mali" userId="e2cca6d86b9a83a5" providerId="LiveId" clId="{2CA72E1E-ED1A-4B95-A5E5-7513A97BED0F}" dt="2022-08-31T06:13:02.038" v="762" actId="478"/>
          <ac:spMkLst>
            <pc:docMk/>
            <pc:sldMk cId="3235155118" sldId="259"/>
            <ac:spMk id="41" creationId="{960D6E6E-479A-7015-7000-B0764D7E081F}"/>
          </ac:spMkLst>
        </pc:spChg>
        <pc:spChg chg="add del mod">
          <ac:chgData name="prithviraj mali" userId="e2cca6d86b9a83a5" providerId="LiveId" clId="{2CA72E1E-ED1A-4B95-A5E5-7513A97BED0F}" dt="2022-08-31T06:13:05.309" v="763" actId="478"/>
          <ac:spMkLst>
            <pc:docMk/>
            <pc:sldMk cId="3235155118" sldId="259"/>
            <ac:spMk id="43" creationId="{B74763CC-109F-D024-2A2A-4787EB871A00}"/>
          </ac:spMkLst>
        </pc:spChg>
        <pc:spChg chg="add del mod">
          <ac:chgData name="prithviraj mali" userId="e2cca6d86b9a83a5" providerId="LiveId" clId="{2CA72E1E-ED1A-4B95-A5E5-7513A97BED0F}" dt="2022-08-31T06:12:02.293" v="744" actId="478"/>
          <ac:spMkLst>
            <pc:docMk/>
            <pc:sldMk cId="3235155118" sldId="259"/>
            <ac:spMk id="48" creationId="{0275A4E1-5FEC-7E09-953C-40CF375DE914}"/>
          </ac:spMkLst>
        </pc:spChg>
        <pc:spChg chg="add del mod">
          <ac:chgData name="prithviraj mali" userId="e2cca6d86b9a83a5" providerId="LiveId" clId="{2CA72E1E-ED1A-4B95-A5E5-7513A97BED0F}" dt="2022-08-31T06:15:06.190" v="825"/>
          <ac:spMkLst>
            <pc:docMk/>
            <pc:sldMk cId="3235155118" sldId="259"/>
            <ac:spMk id="51" creationId="{6C3288CF-5BF3-D286-65CE-C25F92F116B7}"/>
          </ac:spMkLst>
        </pc:spChg>
        <pc:spChg chg="add del mod">
          <ac:chgData name="prithviraj mali" userId="e2cca6d86b9a83a5" providerId="LiveId" clId="{2CA72E1E-ED1A-4B95-A5E5-7513A97BED0F}" dt="2022-08-31T06:20:02.745" v="900" actId="478"/>
          <ac:spMkLst>
            <pc:docMk/>
            <pc:sldMk cId="3235155118" sldId="259"/>
            <ac:spMk id="54" creationId="{161C80D9-D8CB-49E5-9B5A-823FAECD27BF}"/>
          </ac:spMkLst>
        </pc:spChg>
        <pc:picChg chg="del mod">
          <ac:chgData name="prithviraj mali" userId="e2cca6d86b9a83a5" providerId="LiveId" clId="{2CA72E1E-ED1A-4B95-A5E5-7513A97BED0F}" dt="2022-08-31T06:15:40.984" v="836" actId="478"/>
          <ac:picMkLst>
            <pc:docMk/>
            <pc:sldMk cId="3235155118" sldId="259"/>
            <ac:picMk id="5" creationId="{286767CC-D720-4D4F-A419-FD00B062A2A2}"/>
          </ac:picMkLst>
        </pc:picChg>
        <pc:picChg chg="mod">
          <ac:chgData name="prithviraj mali" userId="e2cca6d86b9a83a5" providerId="LiveId" clId="{2CA72E1E-ED1A-4B95-A5E5-7513A97BED0F}" dt="2022-08-31T06:12:53.303" v="759" actId="1076"/>
          <ac:picMkLst>
            <pc:docMk/>
            <pc:sldMk cId="3235155118" sldId="259"/>
            <ac:picMk id="8" creationId="{1AA31CA8-E73A-4F67-A271-7D2546AC5DFB}"/>
          </ac:picMkLst>
        </pc:picChg>
        <pc:picChg chg="add mod">
          <ac:chgData name="prithviraj mali" userId="e2cca6d86b9a83a5" providerId="LiveId" clId="{2CA72E1E-ED1A-4B95-A5E5-7513A97BED0F}" dt="2022-08-31T06:12:36.482" v="756" actId="1076"/>
          <ac:picMkLst>
            <pc:docMk/>
            <pc:sldMk cId="3235155118" sldId="259"/>
            <ac:picMk id="45" creationId="{957840E7-175E-0039-6CC2-58D47F3D002F}"/>
          </ac:picMkLst>
        </pc:picChg>
        <pc:picChg chg="add del mod">
          <ac:chgData name="prithviraj mali" userId="e2cca6d86b9a83a5" providerId="LiveId" clId="{2CA72E1E-ED1A-4B95-A5E5-7513A97BED0F}" dt="2022-08-31T06:12:23.380" v="751" actId="1076"/>
          <ac:picMkLst>
            <pc:docMk/>
            <pc:sldMk cId="3235155118" sldId="259"/>
            <ac:picMk id="47" creationId="{FDC72B3A-B2A9-99A7-CE9B-5916D1423B49}"/>
          </ac:picMkLst>
        </pc:picChg>
        <pc:picChg chg="add del mod">
          <ac:chgData name="prithviraj mali" userId="e2cca6d86b9a83a5" providerId="LiveId" clId="{2CA72E1E-ED1A-4B95-A5E5-7513A97BED0F}" dt="2022-08-31T06:15:36.908" v="835" actId="1076"/>
          <ac:picMkLst>
            <pc:docMk/>
            <pc:sldMk cId="3235155118" sldId="259"/>
            <ac:picMk id="50" creationId="{C85756FA-095F-613E-FE7B-7E5B85734181}"/>
          </ac:picMkLst>
        </pc:picChg>
        <pc:picChg chg="add mod">
          <ac:chgData name="prithviraj mali" userId="e2cca6d86b9a83a5" providerId="LiveId" clId="{2CA72E1E-ED1A-4B95-A5E5-7513A97BED0F}" dt="2022-08-31T06:20:40.733" v="912" actId="14100"/>
          <ac:picMkLst>
            <pc:docMk/>
            <pc:sldMk cId="3235155118" sldId="259"/>
            <ac:picMk id="53" creationId="{4E8AC4B5-182B-F03A-828E-80126F44B37F}"/>
          </ac:picMkLst>
        </pc:picChg>
      </pc:sldChg>
      <pc:sldChg chg="addSp delSp modSp mod">
        <pc:chgData name="prithviraj mali" userId="e2cca6d86b9a83a5" providerId="LiveId" clId="{2CA72E1E-ED1A-4B95-A5E5-7513A97BED0F}" dt="2022-08-31T06:33:38.791" v="1001" actId="478"/>
        <pc:sldMkLst>
          <pc:docMk/>
          <pc:sldMk cId="3291243416" sldId="260"/>
        </pc:sldMkLst>
        <pc:spChg chg="mod">
          <ac:chgData name="prithviraj mali" userId="e2cca6d86b9a83a5" providerId="LiveId" clId="{2CA72E1E-ED1A-4B95-A5E5-7513A97BED0F}" dt="2022-08-31T06:29:02.728" v="969" actId="1076"/>
          <ac:spMkLst>
            <pc:docMk/>
            <pc:sldMk cId="3291243416" sldId="260"/>
            <ac:spMk id="2" creationId="{0855E447-1DD8-4365-ACE7-C5ABF215390B}"/>
          </ac:spMkLst>
        </pc:spChg>
        <pc:spChg chg="mod">
          <ac:chgData name="prithviraj mali" userId="e2cca6d86b9a83a5" providerId="LiveId" clId="{2CA72E1E-ED1A-4B95-A5E5-7513A97BED0F}" dt="2022-08-31T06:28:30.398" v="967" actId="2711"/>
          <ac:spMkLst>
            <pc:docMk/>
            <pc:sldMk cId="3291243416" sldId="260"/>
            <ac:spMk id="3" creationId="{614D1D67-B33F-47D9-B4ED-313A414E121E}"/>
          </ac:spMkLst>
        </pc:spChg>
        <pc:spChg chg="del">
          <ac:chgData name="prithviraj mali" userId="e2cca6d86b9a83a5" providerId="LiveId" clId="{2CA72E1E-ED1A-4B95-A5E5-7513A97BED0F}" dt="2022-08-31T06:33:38.791" v="1001" actId="478"/>
          <ac:spMkLst>
            <pc:docMk/>
            <pc:sldMk cId="3291243416" sldId="260"/>
            <ac:spMk id="6" creationId="{1A8AC6A5-0552-4A27-9BF0-09F09FCDC6E4}"/>
          </ac:spMkLst>
        </pc:spChg>
        <pc:picChg chg="mod">
          <ac:chgData name="prithviraj mali" userId="e2cca6d86b9a83a5" providerId="LiveId" clId="{2CA72E1E-ED1A-4B95-A5E5-7513A97BED0F}" dt="2022-08-31T06:33:33.970" v="1000" actId="1076"/>
          <ac:picMkLst>
            <pc:docMk/>
            <pc:sldMk cId="3291243416" sldId="260"/>
            <ac:picMk id="5" creationId="{31AE0122-8706-40D7-8C0F-DF4914CDDA8B}"/>
          </ac:picMkLst>
        </pc:picChg>
        <pc:picChg chg="add mod">
          <ac:chgData name="prithviraj mali" userId="e2cca6d86b9a83a5" providerId="LiveId" clId="{2CA72E1E-ED1A-4B95-A5E5-7513A97BED0F}" dt="2022-08-31T06:33:26.829" v="999"/>
          <ac:picMkLst>
            <pc:docMk/>
            <pc:sldMk cId="3291243416" sldId="260"/>
            <ac:picMk id="7" creationId="{79A8C8AF-4D20-41ED-81C8-167D7821D711}"/>
          </ac:picMkLst>
        </pc:picChg>
      </pc:sldChg>
      <pc:sldChg chg="addSp delSp modSp mod modClrScheme delAnim modAnim chgLayout">
        <pc:chgData name="prithviraj mali" userId="e2cca6d86b9a83a5" providerId="LiveId" clId="{2CA72E1E-ED1A-4B95-A5E5-7513A97BED0F}" dt="2022-09-03T05:33:13.915" v="1867" actId="1076"/>
        <pc:sldMkLst>
          <pc:docMk/>
          <pc:sldMk cId="2174276933" sldId="261"/>
        </pc:sldMkLst>
        <pc:spChg chg="mod ord">
          <ac:chgData name="prithviraj mali" userId="e2cca6d86b9a83a5" providerId="LiveId" clId="{2CA72E1E-ED1A-4B95-A5E5-7513A97BED0F}" dt="2022-09-03T05:00:22.407" v="1287" actId="2711"/>
          <ac:spMkLst>
            <pc:docMk/>
            <pc:sldMk cId="2174276933" sldId="261"/>
            <ac:spMk id="2" creationId="{FAB91AD8-C09E-4EBE-A963-7EC5AA43AE47}"/>
          </ac:spMkLst>
        </pc:spChg>
        <pc:spChg chg="mod ord">
          <ac:chgData name="prithviraj mali" userId="e2cca6d86b9a83a5" providerId="LiveId" clId="{2CA72E1E-ED1A-4B95-A5E5-7513A97BED0F}" dt="2022-09-03T05:33:13.915" v="1867" actId="1076"/>
          <ac:spMkLst>
            <pc:docMk/>
            <pc:sldMk cId="2174276933" sldId="261"/>
            <ac:spMk id="3" creationId="{9FFA69BD-494F-4AF7-9DBA-ADD11299F4FC}"/>
          </ac:spMkLst>
        </pc:spChg>
        <pc:spChg chg="add del mod">
          <ac:chgData name="prithviraj mali" userId="e2cca6d86b9a83a5" providerId="LiveId" clId="{2CA72E1E-ED1A-4B95-A5E5-7513A97BED0F}" dt="2022-09-03T05:26:33.561" v="1715" actId="767"/>
          <ac:spMkLst>
            <pc:docMk/>
            <pc:sldMk cId="2174276933" sldId="261"/>
            <ac:spMk id="5" creationId="{E63B9750-A871-1FD5-7A4A-F7A0ADD3CA51}"/>
          </ac:spMkLst>
        </pc:spChg>
        <pc:spChg chg="add del">
          <ac:chgData name="prithviraj mali" userId="e2cca6d86b9a83a5" providerId="LiveId" clId="{2CA72E1E-ED1A-4B95-A5E5-7513A97BED0F}" dt="2022-09-03T05:27:01.854" v="1718" actId="478"/>
          <ac:spMkLst>
            <pc:docMk/>
            <pc:sldMk cId="2174276933" sldId="261"/>
            <ac:spMk id="6" creationId="{EED61EC8-3BF7-44CE-1FC9-07326A221DCA}"/>
          </ac:spMkLst>
        </pc:spChg>
        <pc:picChg chg="add del mod">
          <ac:chgData name="prithviraj mali" userId="e2cca6d86b9a83a5" providerId="LiveId" clId="{2CA72E1E-ED1A-4B95-A5E5-7513A97BED0F}" dt="2022-09-03T05:27:20.767" v="1720" actId="21"/>
          <ac:picMkLst>
            <pc:docMk/>
            <pc:sldMk cId="2174276933" sldId="261"/>
            <ac:picMk id="4" creationId="{1BB83B87-8CBF-118A-026A-5D576634A17F}"/>
          </ac:picMkLst>
        </pc:picChg>
        <pc:picChg chg="mod">
          <ac:chgData name="prithviraj mali" userId="e2cca6d86b9a83a5" providerId="LiveId" clId="{2CA72E1E-ED1A-4B95-A5E5-7513A97BED0F}" dt="2022-09-03T05:33:00.605" v="1864" actId="14100"/>
          <ac:picMkLst>
            <pc:docMk/>
            <pc:sldMk cId="2174276933" sldId="261"/>
            <ac:picMk id="11" creationId="{6C7DBF66-4233-42AB-9E50-49464534A793}"/>
          </ac:picMkLst>
        </pc:picChg>
        <pc:picChg chg="mod">
          <ac:chgData name="prithviraj mali" userId="e2cca6d86b9a83a5" providerId="LiveId" clId="{2CA72E1E-ED1A-4B95-A5E5-7513A97BED0F}" dt="2022-09-03T05:33:07.827" v="1866" actId="1076"/>
          <ac:picMkLst>
            <pc:docMk/>
            <pc:sldMk cId="2174276933" sldId="261"/>
            <ac:picMk id="17" creationId="{8B3C5B46-E2B3-4087-8C99-E407CB3E2CA5}"/>
          </ac:picMkLst>
        </pc:picChg>
      </pc:sldChg>
      <pc:sldChg chg="modSp mod modClrScheme chgLayout">
        <pc:chgData name="prithviraj mali" userId="e2cca6d86b9a83a5" providerId="LiveId" clId="{2CA72E1E-ED1A-4B95-A5E5-7513A97BED0F}" dt="2022-09-06T17:07:52.364" v="1968" actId="20577"/>
        <pc:sldMkLst>
          <pc:docMk/>
          <pc:sldMk cId="323695598" sldId="262"/>
        </pc:sldMkLst>
        <pc:spChg chg="mod ord">
          <ac:chgData name="prithviraj mali" userId="e2cca6d86b9a83a5" providerId="LiveId" clId="{2CA72E1E-ED1A-4B95-A5E5-7513A97BED0F}" dt="2022-09-03T04:58:34.862" v="1272" actId="1076"/>
          <ac:spMkLst>
            <pc:docMk/>
            <pc:sldMk cId="323695598" sldId="262"/>
            <ac:spMk id="2" creationId="{DFBD041A-D7F4-4CE8-9A67-AB21FF06CCD6}"/>
          </ac:spMkLst>
        </pc:spChg>
        <pc:spChg chg="mod ord">
          <ac:chgData name="prithviraj mali" userId="e2cca6d86b9a83a5" providerId="LiveId" clId="{2CA72E1E-ED1A-4B95-A5E5-7513A97BED0F}" dt="2022-09-06T17:07:52.364" v="1968" actId="20577"/>
          <ac:spMkLst>
            <pc:docMk/>
            <pc:sldMk cId="323695598" sldId="262"/>
            <ac:spMk id="3" creationId="{3D582E2F-3CB5-49CF-8E48-EC2705B378EB}"/>
          </ac:spMkLst>
        </pc:spChg>
        <pc:picChg chg="mod">
          <ac:chgData name="prithviraj mali" userId="e2cca6d86b9a83a5" providerId="LiveId" clId="{2CA72E1E-ED1A-4B95-A5E5-7513A97BED0F}" dt="2022-09-03T04:59:02.660" v="1276" actId="1076"/>
          <ac:picMkLst>
            <pc:docMk/>
            <pc:sldMk cId="323695598" sldId="262"/>
            <ac:picMk id="5" creationId="{E8D840EE-F789-4BDB-A20D-84F05E29EE61}"/>
          </ac:picMkLst>
        </pc:picChg>
      </pc:sldChg>
      <pc:sldChg chg="addSp delSp modSp mod modClrScheme chgLayout">
        <pc:chgData name="prithviraj mali" userId="e2cca6d86b9a83a5" providerId="LiveId" clId="{2CA72E1E-ED1A-4B95-A5E5-7513A97BED0F}" dt="2022-09-03T05:37:41.437" v="1917" actId="14100"/>
        <pc:sldMkLst>
          <pc:docMk/>
          <pc:sldMk cId="3024184294" sldId="263"/>
        </pc:sldMkLst>
        <pc:spChg chg="add mod">
          <ac:chgData name="prithviraj mali" userId="e2cca6d86b9a83a5" providerId="LiveId" clId="{2CA72E1E-ED1A-4B95-A5E5-7513A97BED0F}" dt="2022-09-03T04:54:13.074" v="1229" actId="20577"/>
          <ac:spMkLst>
            <pc:docMk/>
            <pc:sldMk cId="3024184294" sldId="263"/>
            <ac:spMk id="2" creationId="{DB1C0358-3E6A-2C58-7B62-CCC4E183A486}"/>
          </ac:spMkLst>
        </pc:spChg>
        <pc:spChg chg="mod ord">
          <ac:chgData name="prithviraj mali" userId="e2cca6d86b9a83a5" providerId="LiveId" clId="{2CA72E1E-ED1A-4B95-A5E5-7513A97BED0F}" dt="2022-09-03T05:37:41.437" v="1917" actId="14100"/>
          <ac:spMkLst>
            <pc:docMk/>
            <pc:sldMk cId="3024184294" sldId="263"/>
            <ac:spMk id="3" creationId="{B7EBAE4C-FDD1-4C29-9587-76852AF4F80B}"/>
          </ac:spMkLst>
        </pc:spChg>
        <pc:spChg chg="add del mod ord">
          <ac:chgData name="prithviraj mali" userId="e2cca6d86b9a83a5" providerId="LiveId" clId="{2CA72E1E-ED1A-4B95-A5E5-7513A97BED0F}" dt="2022-09-03T05:01:20.172" v="1295" actId="700"/>
          <ac:spMkLst>
            <pc:docMk/>
            <pc:sldMk cId="3024184294" sldId="263"/>
            <ac:spMk id="4" creationId="{6ED06173-4968-50B6-A897-6ED6F838853F}"/>
          </ac:spMkLst>
        </pc:spChg>
        <pc:picChg chg="mod">
          <ac:chgData name="prithviraj mali" userId="e2cca6d86b9a83a5" providerId="LiveId" clId="{2CA72E1E-ED1A-4B95-A5E5-7513A97BED0F}" dt="2022-09-03T05:01:36.278" v="1297" actId="1076"/>
          <ac:picMkLst>
            <pc:docMk/>
            <pc:sldMk cId="3024184294" sldId="263"/>
            <ac:picMk id="5" creationId="{A7B9214E-8449-4C96-93D2-1A48914C2979}"/>
          </ac:picMkLst>
        </pc:picChg>
      </pc:sldChg>
      <pc:sldChg chg="addSp delSp modSp new mod modClrScheme chgLayout">
        <pc:chgData name="prithviraj mali" userId="e2cca6d86b9a83a5" providerId="LiveId" clId="{2CA72E1E-ED1A-4B95-A5E5-7513A97BED0F}" dt="2022-09-09T18:19:02.287" v="2170" actId="20577"/>
        <pc:sldMkLst>
          <pc:docMk/>
          <pc:sldMk cId="2374709006" sldId="265"/>
        </pc:sldMkLst>
        <pc:spChg chg="add mod">
          <ac:chgData name="prithviraj mali" userId="e2cca6d86b9a83a5" providerId="LiveId" clId="{2CA72E1E-ED1A-4B95-A5E5-7513A97BED0F}" dt="2022-09-03T05:21:51.110" v="1670" actId="1076"/>
          <ac:spMkLst>
            <pc:docMk/>
            <pc:sldMk cId="2374709006" sldId="265"/>
            <ac:spMk id="2" creationId="{7B8ECADA-D641-29DC-5C2F-084135829C09}"/>
          </ac:spMkLst>
        </pc:spChg>
        <pc:spChg chg="add mod">
          <ac:chgData name="prithviraj mali" userId="e2cca6d86b9a83a5" providerId="LiveId" clId="{2CA72E1E-ED1A-4B95-A5E5-7513A97BED0F}" dt="2022-09-09T18:19:02.287" v="2170" actId="20577"/>
          <ac:spMkLst>
            <pc:docMk/>
            <pc:sldMk cId="2374709006" sldId="265"/>
            <ac:spMk id="3" creationId="{565BCA2A-FAC1-32C7-D711-5869F6064A94}"/>
          </ac:spMkLst>
        </pc:spChg>
        <pc:spChg chg="add mod">
          <ac:chgData name="prithviraj mali" userId="e2cca6d86b9a83a5" providerId="LiveId" clId="{2CA72E1E-ED1A-4B95-A5E5-7513A97BED0F}" dt="2022-09-03T05:21:14.339" v="1664" actId="1076"/>
          <ac:spMkLst>
            <pc:docMk/>
            <pc:sldMk cId="2374709006" sldId="265"/>
            <ac:spMk id="4" creationId="{0CD32B9F-EFCA-A7E4-7CC3-AD5B1347AFD1}"/>
          </ac:spMkLst>
        </pc:spChg>
        <pc:spChg chg="add mod">
          <ac:chgData name="prithviraj mali" userId="e2cca6d86b9a83a5" providerId="LiveId" clId="{2CA72E1E-ED1A-4B95-A5E5-7513A97BED0F}" dt="2022-09-03T05:20:56.966" v="1663" actId="14100"/>
          <ac:spMkLst>
            <pc:docMk/>
            <pc:sldMk cId="2374709006" sldId="265"/>
            <ac:spMk id="5" creationId="{11CA2840-0405-0036-186D-BB1C3363941C}"/>
          </ac:spMkLst>
        </pc:spChg>
        <pc:spChg chg="add del mod ord">
          <ac:chgData name="prithviraj mali" userId="e2cca6d86b9a83a5" providerId="LiveId" clId="{2CA72E1E-ED1A-4B95-A5E5-7513A97BED0F}" dt="2022-09-03T05:21:32.175" v="1667" actId="478"/>
          <ac:spMkLst>
            <pc:docMk/>
            <pc:sldMk cId="2374709006" sldId="265"/>
            <ac:spMk id="6" creationId="{34F151F6-96A6-69FB-F054-769ABEC71268}"/>
          </ac:spMkLst>
        </pc:spChg>
        <pc:spChg chg="add del mod ord">
          <ac:chgData name="prithviraj mali" userId="e2cca6d86b9a83a5" providerId="LiveId" clId="{2CA72E1E-ED1A-4B95-A5E5-7513A97BED0F}" dt="2022-09-03T05:21:38.351" v="1668" actId="478"/>
          <ac:spMkLst>
            <pc:docMk/>
            <pc:sldMk cId="2374709006" sldId="265"/>
            <ac:spMk id="7" creationId="{5C1C52AE-4661-4C7D-EE27-080BA5C3A9F2}"/>
          </ac:spMkLst>
        </pc:spChg>
      </pc:sldChg>
      <pc:sldChg chg="addSp delSp modSp new mod modAnim">
        <pc:chgData name="prithviraj mali" userId="e2cca6d86b9a83a5" providerId="LiveId" clId="{2CA72E1E-ED1A-4B95-A5E5-7513A97BED0F}" dt="2022-09-03T06:09:43.366" v="1964" actId="20577"/>
        <pc:sldMkLst>
          <pc:docMk/>
          <pc:sldMk cId="1760181754" sldId="266"/>
        </pc:sldMkLst>
        <pc:spChg chg="add mod">
          <ac:chgData name="prithviraj mali" userId="e2cca6d86b9a83a5" providerId="LiveId" clId="{2CA72E1E-ED1A-4B95-A5E5-7513A97BED0F}" dt="2022-09-03T06:09:33.134" v="1963" actId="20577"/>
          <ac:spMkLst>
            <pc:docMk/>
            <pc:sldMk cId="1760181754" sldId="266"/>
            <ac:spMk id="3" creationId="{F9AB5E67-0FF2-77B2-0D00-16A240DBC74A}"/>
          </ac:spMkLst>
        </pc:spChg>
        <pc:spChg chg="add mod">
          <ac:chgData name="prithviraj mali" userId="e2cca6d86b9a83a5" providerId="LiveId" clId="{2CA72E1E-ED1A-4B95-A5E5-7513A97BED0F}" dt="2022-09-03T06:09:43.366" v="1964" actId="20577"/>
          <ac:spMkLst>
            <pc:docMk/>
            <pc:sldMk cId="1760181754" sldId="266"/>
            <ac:spMk id="4" creationId="{CCDA6C84-C501-25F3-78B5-398FFF44D2E1}"/>
          </ac:spMkLst>
        </pc:spChg>
        <pc:spChg chg="add mod">
          <ac:chgData name="prithviraj mali" userId="e2cca6d86b9a83a5" providerId="LiveId" clId="{2CA72E1E-ED1A-4B95-A5E5-7513A97BED0F}" dt="2022-09-03T06:08:29.012" v="1954" actId="14100"/>
          <ac:spMkLst>
            <pc:docMk/>
            <pc:sldMk cId="1760181754" sldId="266"/>
            <ac:spMk id="9" creationId="{72E2687D-824F-6C81-E3CC-880BF1E16644}"/>
          </ac:spMkLst>
        </pc:spChg>
        <pc:spChg chg="add del mod">
          <ac:chgData name="prithviraj mali" userId="e2cca6d86b9a83a5" providerId="LiveId" clId="{2CA72E1E-ED1A-4B95-A5E5-7513A97BED0F}" dt="2022-09-03T06:08:47.395" v="1958" actId="478"/>
          <ac:spMkLst>
            <pc:docMk/>
            <pc:sldMk cId="1760181754" sldId="266"/>
            <ac:spMk id="11" creationId="{5F8548E5-AE83-F967-A539-A1E4FDB24362}"/>
          </ac:spMkLst>
        </pc:spChg>
        <pc:spChg chg="add mod">
          <ac:chgData name="prithviraj mali" userId="e2cca6d86b9a83a5" providerId="LiveId" clId="{2CA72E1E-ED1A-4B95-A5E5-7513A97BED0F}" dt="2022-09-03T06:09:16.024" v="1962" actId="14100"/>
          <ac:spMkLst>
            <pc:docMk/>
            <pc:sldMk cId="1760181754" sldId="266"/>
            <ac:spMk id="12" creationId="{CFF2069A-96E1-CA4D-4948-BA4BDBA064DE}"/>
          </ac:spMkLst>
        </pc:spChg>
        <pc:picChg chg="add mod">
          <ac:chgData name="prithviraj mali" userId="e2cca6d86b9a83a5" providerId="LiveId" clId="{2CA72E1E-ED1A-4B95-A5E5-7513A97BED0F}" dt="2022-09-03T06:03:31.927" v="1919" actId="14100"/>
          <ac:picMkLst>
            <pc:docMk/>
            <pc:sldMk cId="1760181754" sldId="266"/>
            <ac:picMk id="2" creationId="{02F0965D-9EC7-13F5-C83C-D9F9F3E46407}"/>
          </ac:picMkLst>
        </pc:picChg>
        <pc:picChg chg="add mod modCrop">
          <ac:chgData name="prithviraj mali" userId="e2cca6d86b9a83a5" providerId="LiveId" clId="{2CA72E1E-ED1A-4B95-A5E5-7513A97BED0F}" dt="2022-09-03T06:06:58.708" v="1942" actId="1076"/>
          <ac:picMkLst>
            <pc:docMk/>
            <pc:sldMk cId="1760181754" sldId="266"/>
            <ac:picMk id="6" creationId="{F66B56C9-4388-00D9-D31D-9BF3D45DA49C}"/>
          </ac:picMkLst>
        </pc:picChg>
        <pc:picChg chg="add mod">
          <ac:chgData name="prithviraj mali" userId="e2cca6d86b9a83a5" providerId="LiveId" clId="{2CA72E1E-ED1A-4B95-A5E5-7513A97BED0F}" dt="2022-09-03T06:07:31.760" v="1946" actId="1076"/>
          <ac:picMkLst>
            <pc:docMk/>
            <pc:sldMk cId="1760181754" sldId="266"/>
            <ac:picMk id="8" creationId="{45AA0E63-81D3-6236-A047-62B5DA56C3A4}"/>
          </ac:picMkLst>
        </pc:picChg>
      </pc:sldChg>
    </pc:docChg>
  </pc:docChgLst>
  <pc:docChgLst>
    <pc:chgData name="prithviraj mali" userId="e2cca6d86b9a83a5" providerId="LiveId" clId="{86A1740E-7EAC-4E34-9BEB-72C9F0FD7A33}"/>
    <pc:docChg chg="delSld">
      <pc:chgData name="prithviraj mali" userId="e2cca6d86b9a83a5" providerId="LiveId" clId="{86A1740E-7EAC-4E34-9BEB-72C9F0FD7A33}" dt="2022-09-09T18:22:23.327" v="0" actId="2696"/>
      <pc:docMkLst>
        <pc:docMk/>
      </pc:docMkLst>
      <pc:sldChg chg="del">
        <pc:chgData name="prithviraj mali" userId="e2cca6d86b9a83a5" providerId="LiveId" clId="{86A1740E-7EAC-4E34-9BEB-72C9F0FD7A33}" dt="2022-09-09T18:22:23.327" v="0" actId="2696"/>
        <pc:sldMkLst>
          <pc:docMk/>
          <pc:sldMk cId="2054596235" sldId="264"/>
        </pc:sldMkLst>
      </pc:sldChg>
    </pc:docChg>
  </pc:docChgLst>
  <pc:docChgLst>
    <pc:chgData name="prithviraj mali" userId="e2cca6d86b9a83a5" providerId="LiveId" clId="{069CB0F8-6098-42AC-A78C-8464E0ED03B1}"/>
    <pc:docChg chg="modSld">
      <pc:chgData name="prithviraj mali" userId="e2cca6d86b9a83a5" providerId="LiveId" clId="{069CB0F8-6098-42AC-A78C-8464E0ED03B1}" dt="2022-09-09T18:25:58.556" v="3" actId="688"/>
      <pc:docMkLst>
        <pc:docMk/>
      </pc:docMkLst>
      <pc:sldChg chg="modSp mod">
        <pc:chgData name="prithviraj mali" userId="e2cca6d86b9a83a5" providerId="LiveId" clId="{069CB0F8-6098-42AC-A78C-8464E0ED03B1}" dt="2022-09-09T18:25:58.556" v="3" actId="688"/>
        <pc:sldMkLst>
          <pc:docMk/>
          <pc:sldMk cId="3235155118" sldId="259"/>
        </pc:sldMkLst>
        <pc:picChg chg="mod">
          <ac:chgData name="prithviraj mali" userId="e2cca6d86b9a83a5" providerId="LiveId" clId="{069CB0F8-6098-42AC-A78C-8464E0ED03B1}" dt="2022-09-09T18:25:52.320" v="2" actId="14100"/>
          <ac:picMkLst>
            <pc:docMk/>
            <pc:sldMk cId="3235155118" sldId="259"/>
            <ac:picMk id="45" creationId="{957840E7-175E-0039-6CC2-58D47F3D002F}"/>
          </ac:picMkLst>
        </pc:picChg>
        <pc:picChg chg="mod">
          <ac:chgData name="prithviraj mali" userId="e2cca6d86b9a83a5" providerId="LiveId" clId="{069CB0F8-6098-42AC-A78C-8464E0ED03B1}" dt="2022-09-09T18:25:58.556" v="3" actId="688"/>
          <ac:picMkLst>
            <pc:docMk/>
            <pc:sldMk cId="3235155118" sldId="259"/>
            <ac:picMk id="47" creationId="{FDC72B3A-B2A9-99A7-CE9B-5916D1423B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3F5B8-A35F-48FD-83FC-0E1E290F622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893AF-7368-426D-A659-A5F3DD475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66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893AF-7368-426D-A659-A5F3DD47536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66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3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34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5900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178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9715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340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940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666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76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26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19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09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17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77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70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59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90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0726E-6008-4035-AC1A-078FEDF8D14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2BDDB9A-EA36-45E1-BBAE-A6FC2EC7F6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53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shirsagarsandip0459@gmail.com" TargetMode="External"/><Relationship Id="rId2" Type="http://schemas.openxmlformats.org/officeDocument/2006/relationships/hyperlink" Target="mailto:kshirsagarsandip091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pezone.blogspot.com/2008/06/green-revolution-meets-expensive.html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keyboard-device-portable-retro-typewriter-technology-antique-vintag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xhere.com/en/photo/85858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technofaq.org/posts/2017/11/five-industries-that-are-threatened-by-automation-software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ebinserzionista.altervista.org/fotonarrate/en/ig/nature/pictures-soil-tester-ph-tester-for-soil.html" TargetMode="External"/><Relationship Id="rId3" Type="http://schemas.openxmlformats.org/officeDocument/2006/relationships/image" Target="../media/image6.JPG"/><Relationship Id="rId7" Type="http://schemas.openxmlformats.org/officeDocument/2006/relationships/image" Target="../media/image8.JPG"/><Relationship Id="rId12" Type="http://schemas.openxmlformats.org/officeDocument/2006/relationships/hyperlink" Target="https://climatejustice.in/2020/07/14/abhilaks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nio.com/science/medical-science/doctor-laboratorymedical-medicine-chemistry-test-tube-science" TargetMode="External"/><Relationship Id="rId11" Type="http://schemas.openxmlformats.org/officeDocument/2006/relationships/image" Target="../media/image10.jpg"/><Relationship Id="rId5" Type="http://schemas.openxmlformats.org/officeDocument/2006/relationships/image" Target="../media/image7.jpg"/><Relationship Id="rId10" Type="http://schemas.openxmlformats.org/officeDocument/2006/relationships/hyperlink" Target="https://wle.cgiar.org/content/making-case-reusing-saline-water-and-restoring-salt-affected-agricultural-lands" TargetMode="External"/><Relationship Id="rId4" Type="http://schemas.openxmlformats.org/officeDocument/2006/relationships/hyperlink" Target="http://learn.e-limu.org/topic/view/?t=46&amp;c=8" TargetMode="External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ils.vidacycle.com/soil-health/soil-testing-the-experience-is-as-valuable-as-the-results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n/photo/1588233" TargetMode="Externa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mems-pressure-sensors-feature-fast-response-high-resolution-long-term-stability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smartcitizen.me/Guides/calibration/Water%20sensors/" TargetMode="Externa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rdingcats.typepad.com/my_weblog/2019/04/the-collected-works-to-increase-the-probabilty-of-project-success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factly.in/explainer-what-is-the-process-followed-in-preparation-of-the-union-budg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2102-2947-41F2-8693-4D91AD1BC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0040" y="5149023"/>
            <a:ext cx="12315324" cy="2387600"/>
          </a:xfrm>
        </p:spPr>
        <p:txBody>
          <a:bodyPr>
            <a:noAutofit/>
          </a:bodyPr>
          <a:lstStyle/>
          <a:p>
            <a:r>
              <a:rPr lang="en-US" sz="28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 of Students: </a:t>
            </a:r>
            <a:br>
              <a:rPr lang="en-US" sz="28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1)</a:t>
            </a:r>
            <a:r>
              <a:rPr lang="en-US" sz="36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andip </a:t>
            </a:r>
            <a:r>
              <a:rPr lang="en-US" sz="3600" b="1" cap="none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US" sz="2800" b="1" cap="none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shirsagar</a:t>
            </a:r>
            <a: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(Mech.)</a:t>
            </a:r>
            <a:b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[</a:t>
            </a:r>
            <a:r>
              <a:rPr lang="en-US" sz="20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e-mail: </a:t>
            </a:r>
            <a:r>
              <a:rPr lang="en-US" sz="20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kshirsagarsandip091@gmail.com</a:t>
            </a:r>
            <a:br>
              <a:rPr lang="en-US" sz="20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Contact-7058213163]</a:t>
            </a:r>
            <a:b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&amp; </a:t>
            </a: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Vaishnavi Mali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(CSE)</a:t>
            </a:r>
            <a: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(TE)</a:t>
            </a:r>
            <a:b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							[</a:t>
            </a:r>
            <a:r>
              <a:rPr lang="en-US" sz="20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e-mail: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vaishnavimali</a:t>
            </a:r>
            <a:r>
              <a:rPr lang="en-US" sz="20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0459@gmail.com</a:t>
            </a:r>
            <a:br>
              <a:rPr lang="en-US" sz="20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Contact-8380024459]</a:t>
            </a:r>
            <a:br>
              <a:rPr lang="en-US" sz="28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000" b="1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2800" b="1" cap="none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7260C-E565-4D14-B276-9A20F6591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194" y="213519"/>
            <a:ext cx="2829101" cy="1115660"/>
          </a:xfrm>
          <a:ln>
            <a:solidFill>
              <a:srgbClr val="002060"/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tx1"/>
                </a:solidFill>
                <a:latin typeface="Arial Black" panose="020B0A04020102020204" pitchFamily="34" charset="0"/>
              </a:rPr>
              <a:t>Business Plan name :  </a:t>
            </a:r>
            <a:endParaRPr lang="en-IN" sz="3200" cap="none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616A4-CEFB-4BDF-B940-203B8A9600F2}"/>
              </a:ext>
            </a:extLst>
          </p:cNvPr>
          <p:cNvSpPr/>
          <p:nvPr/>
        </p:nvSpPr>
        <p:spPr>
          <a:xfrm>
            <a:off x="3707877" y="1264560"/>
            <a:ext cx="7866106" cy="175432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25000"/>
              </a:srgbClr>
            </a:outerShdw>
            <a:reflection blurRad="6350" stA="50000" endA="300" endPos="55500" dist="101600" dir="5400000" sy="-100000" algn="bl" rotWithShape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Agriculture Fertilizer’s Automation</a:t>
            </a:r>
            <a:endParaRPr lang="en-US" sz="5400" b="1" i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66EEE-FC6E-4CE0-9D5D-342C60ABC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534264">
            <a:off x="695183" y="2383834"/>
            <a:ext cx="2671445" cy="13559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F3C39AA7-B7B1-C646-6406-204C0A9DF93E}"/>
              </a:ext>
            </a:extLst>
          </p:cNvPr>
          <p:cNvSpPr/>
          <p:nvPr/>
        </p:nvSpPr>
        <p:spPr>
          <a:xfrm rot="2696109">
            <a:off x="3881251" y="350007"/>
            <a:ext cx="1937679" cy="1141002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8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8ECADA-D641-29DC-5C2F-084135829C09}"/>
              </a:ext>
            </a:extLst>
          </p:cNvPr>
          <p:cNvSpPr txBox="1"/>
          <p:nvPr/>
        </p:nvSpPr>
        <p:spPr>
          <a:xfrm>
            <a:off x="2847372" y="930857"/>
            <a:ext cx="3981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4000" dirty="0">
                <a:latin typeface="Algerian" panose="04020705040A02060702" pitchFamily="82" charset="0"/>
              </a:rPr>
              <a:t>Marketing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BCA2A-FAC1-32C7-D711-5869F6064A94}"/>
              </a:ext>
            </a:extLst>
          </p:cNvPr>
          <p:cNvSpPr txBox="1"/>
          <p:nvPr/>
        </p:nvSpPr>
        <p:spPr>
          <a:xfrm>
            <a:off x="3590081" y="1638743"/>
            <a:ext cx="5011838" cy="255454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  <a:softEdge rad="12700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latin typeface="Arial Narrow" panose="020B0606020202030204" pitchFamily="34" charset="0"/>
                <a:cs typeface="Aharoni" panose="02010803020104030203" pitchFamily="2" charset="-79"/>
              </a:rPr>
              <a:t>-</a:t>
            </a:r>
            <a:r>
              <a:rPr lang="en-IN" sz="3200" dirty="0">
                <a:latin typeface="Arial Narrow" panose="020B0606020202030204" pitchFamily="34" charset="0"/>
                <a:cs typeface="Aharoni" panose="02010803020104030203" pitchFamily="2" charset="-79"/>
              </a:rPr>
              <a:t>Social media</a:t>
            </a:r>
          </a:p>
          <a:p>
            <a:r>
              <a:rPr lang="en-IN" sz="3200" dirty="0">
                <a:latin typeface="Arial Narrow" panose="020B0606020202030204" pitchFamily="34" charset="0"/>
                <a:cs typeface="Aharoni" panose="02010803020104030203" pitchFamily="2" charset="-79"/>
              </a:rPr>
              <a:t>   (what’s-</a:t>
            </a:r>
            <a:r>
              <a:rPr lang="en-IN" sz="3200" dirty="0" err="1">
                <a:latin typeface="Arial Narrow" panose="020B0606020202030204" pitchFamily="34" charset="0"/>
                <a:cs typeface="Aharoni" panose="02010803020104030203" pitchFamily="2" charset="-79"/>
              </a:rPr>
              <a:t>App,Insta</a:t>
            </a:r>
            <a:r>
              <a:rPr lang="en-IN" sz="3200" dirty="0">
                <a:latin typeface="Arial Narrow" panose="020B0606020202030204" pitchFamily="34" charset="0"/>
                <a:cs typeface="Aharoni" panose="02010803020104030203" pitchFamily="2" charset="-79"/>
              </a:rPr>
              <a:t>, etc.)</a:t>
            </a:r>
          </a:p>
          <a:p>
            <a:r>
              <a:rPr lang="en-IN" sz="3200" dirty="0">
                <a:latin typeface="Arial Narrow" panose="020B0606020202030204" pitchFamily="34" charset="0"/>
                <a:cs typeface="Aharoni" panose="02010803020104030203" pitchFamily="2" charset="-79"/>
              </a:rPr>
              <a:t>-Our WEBSITE </a:t>
            </a:r>
          </a:p>
          <a:p>
            <a:r>
              <a:rPr lang="en-IN" sz="3200" dirty="0">
                <a:latin typeface="Arial Narrow" panose="020B0606020202030204" pitchFamily="34" charset="0"/>
                <a:cs typeface="Aharoni" panose="02010803020104030203" pitchFamily="2" charset="-79"/>
              </a:rPr>
              <a:t>    (Link-work in progress)</a:t>
            </a:r>
          </a:p>
          <a:p>
            <a:r>
              <a:rPr lang="en-IN" sz="3200" dirty="0">
                <a:latin typeface="Arial Narrow" panose="020B0606020202030204" pitchFamily="34" charset="0"/>
                <a:cs typeface="Aharoni" panose="02010803020104030203" pitchFamily="2" charset="-79"/>
              </a:rPr>
              <a:t>-Our Android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32B9F-EFCA-A7E4-7CC3-AD5B1347AFD1}"/>
              </a:ext>
            </a:extLst>
          </p:cNvPr>
          <p:cNvSpPr txBox="1"/>
          <p:nvPr/>
        </p:nvSpPr>
        <p:spPr>
          <a:xfrm>
            <a:off x="4433104" y="4188205"/>
            <a:ext cx="5173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4000" b="1" dirty="0">
                <a:latin typeface="Algerian" panose="04020705040A02060702" pitchFamily="82" charset="0"/>
              </a:rPr>
              <a:t>Start-up way: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A2840-0405-0036-186D-BB1C3363941C}"/>
              </a:ext>
            </a:extLst>
          </p:cNvPr>
          <p:cNvSpPr txBox="1"/>
          <p:nvPr/>
        </p:nvSpPr>
        <p:spPr>
          <a:xfrm>
            <a:off x="4838218" y="4896091"/>
            <a:ext cx="6342926" cy="138499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  <a:softEdge rad="31750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800" dirty="0">
                <a:latin typeface="Arial Narrow" panose="020B0606020202030204" pitchFamily="34" charset="0"/>
              </a:rPr>
              <a:t>-Manufacture Some Products</a:t>
            </a:r>
          </a:p>
          <a:p>
            <a:r>
              <a:rPr lang="en-IN" sz="2800" dirty="0">
                <a:latin typeface="Arial Narrow" panose="020B0606020202030204" pitchFamily="34" charset="0"/>
              </a:rPr>
              <a:t>-Use special  Agriculturist</a:t>
            </a:r>
          </a:p>
          <a:p>
            <a:r>
              <a:rPr lang="en-IN" sz="2800" dirty="0">
                <a:latin typeface="Arial Narrow" panose="020B0606020202030204" pitchFamily="34" charset="0"/>
              </a:rPr>
              <a:t>- Go farmers farm and use it.(who can call)</a:t>
            </a:r>
          </a:p>
        </p:txBody>
      </p:sp>
    </p:spTree>
    <p:extLst>
      <p:ext uri="{BB962C8B-B14F-4D97-AF65-F5344CB8AC3E}">
        <p14:creationId xmlns:p14="http://schemas.microsoft.com/office/powerpoint/2010/main" val="237470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7497-568A-4981-8E90-CF3958140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4362" y="5733936"/>
            <a:ext cx="8689976" cy="250921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01. Introduction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02. Farmer’s current problems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03. What is Automation ?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04. Techniques how to handle(testing)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05.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Programme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 setup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06. Sensors used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07. Budget of Product 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08. Advantages to farmers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</a:br>
            <a:endParaRPr lang="en-IN" sz="2000" b="1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13A57-DFA2-4192-90BB-FE6DCFDED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3361" y="83442"/>
            <a:ext cx="3207616" cy="20116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D656F-6E6E-4D04-B8A5-57CC830FF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99982" y="2095123"/>
            <a:ext cx="2363698" cy="44169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1766DD-2DFE-4C57-A976-CAC4E7845B03}"/>
              </a:ext>
            </a:extLst>
          </p:cNvPr>
          <p:cNvSpPr/>
          <p:nvPr/>
        </p:nvSpPr>
        <p:spPr>
          <a:xfrm>
            <a:off x="1328262" y="784482"/>
            <a:ext cx="3358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1B177-96EA-0B4D-D687-353260258EFA}"/>
              </a:ext>
            </a:extLst>
          </p:cNvPr>
          <p:cNvSpPr txBox="1"/>
          <p:nvPr/>
        </p:nvSpPr>
        <p:spPr>
          <a:xfrm rot="16200000">
            <a:off x="7178184" y="3877950"/>
            <a:ext cx="33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Machine Design Like</a:t>
            </a:r>
          </a:p>
        </p:txBody>
      </p:sp>
    </p:spTree>
    <p:extLst>
      <p:ext uri="{BB962C8B-B14F-4D97-AF65-F5344CB8AC3E}">
        <p14:creationId xmlns:p14="http://schemas.microsoft.com/office/powerpoint/2010/main" val="79480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0E70-B987-4A62-A084-E96776F75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199" y="2037080"/>
            <a:ext cx="7596081" cy="139192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</a:br>
            <a:r>
              <a:rPr lang="en-US" sz="3200" dirty="0">
                <a:latin typeface="Bahnschrift SemiBold Condensed" panose="020B0502040204020203" pitchFamily="34" charset="0"/>
              </a:rPr>
              <a:t> A process  of programmed commands combined with automatic feedback control to ensure proper execution of the instructions.</a:t>
            </a:r>
            <a:endParaRPr lang="en-IN" sz="4400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AB1A6-782B-471D-B81A-63D0F66FA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84720" y="3429000"/>
            <a:ext cx="4907280" cy="3333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959252-DC25-C8F2-5F32-E252AD854795}"/>
              </a:ext>
            </a:extLst>
          </p:cNvPr>
          <p:cNvSpPr txBox="1"/>
          <p:nvPr/>
        </p:nvSpPr>
        <p:spPr>
          <a:xfrm>
            <a:off x="2848399" y="922174"/>
            <a:ext cx="3749040" cy="70788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Automation:</a:t>
            </a:r>
          </a:p>
        </p:txBody>
      </p:sp>
      <p:pic>
        <p:nvPicPr>
          <p:cNvPr id="4" name="WhatsApp Video 2022-08-31 at 11.19.20 AM">
            <a:hlinkClick r:id="" action="ppaction://media"/>
            <a:extLst>
              <a:ext uri="{FF2B5EF4-FFF2-40B4-BE49-F238E27FC236}">
                <a16:creationId xmlns:a16="http://schemas.microsoft.com/office/drawing/2014/main" id="{91FDBCA5-290D-763B-A98A-405D6F9DF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1840" y="3586480"/>
            <a:ext cx="5140960" cy="29565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97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A31CA8-E73A-4F67-A271-7D2546AC5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649165">
            <a:off x="4555828" y="4383439"/>
            <a:ext cx="1731068" cy="747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B3B9AE34-12BB-BC46-DCB9-FD2D32B429DB}"/>
              </a:ext>
            </a:extLst>
          </p:cNvPr>
          <p:cNvSpPr/>
          <p:nvPr/>
        </p:nvSpPr>
        <p:spPr>
          <a:xfrm>
            <a:off x="5154137" y="2321560"/>
            <a:ext cx="2966720" cy="2214880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Arial Black" panose="020B0A04020102020204" pitchFamily="34" charset="0"/>
              </a:rPr>
              <a:t>Farmer’s Current Problems</a:t>
            </a:r>
            <a:endParaRPr lang="en-IN" sz="2800" dirty="0">
              <a:solidFill>
                <a:srgbClr val="FFFF00"/>
              </a:solidFill>
            </a:endParaRPr>
          </a:p>
          <a:p>
            <a:pPr algn="ctr"/>
            <a:endParaRPr lang="en-IN" sz="2800" dirty="0">
              <a:solidFill>
                <a:srgbClr val="FFFF00"/>
              </a:solidFill>
            </a:endParaRP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FCBD0B7D-92B1-09ED-3B90-8DB6C51EBA95}"/>
              </a:ext>
            </a:extLst>
          </p:cNvPr>
          <p:cNvSpPr/>
          <p:nvPr/>
        </p:nvSpPr>
        <p:spPr>
          <a:xfrm>
            <a:off x="8120857" y="5129571"/>
            <a:ext cx="2966720" cy="1494749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Quantity of Fertilizers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B926C618-8EB4-30EC-4032-5F6DBFD28638}"/>
              </a:ext>
            </a:extLst>
          </p:cNvPr>
          <p:cNvSpPr/>
          <p:nvPr/>
        </p:nvSpPr>
        <p:spPr>
          <a:xfrm>
            <a:off x="9301609" y="1722120"/>
            <a:ext cx="2672080" cy="1381760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Water Salt Management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C82FC5E7-7B9D-436C-C872-8C4D45965559}"/>
              </a:ext>
            </a:extLst>
          </p:cNvPr>
          <p:cNvSpPr/>
          <p:nvPr/>
        </p:nvSpPr>
        <p:spPr>
          <a:xfrm>
            <a:off x="3423069" y="5242560"/>
            <a:ext cx="2966720" cy="1381760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Which Fertilizer’s Uses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F8C91013-E964-AC7D-8E8B-5E1BB0C27CF2}"/>
              </a:ext>
            </a:extLst>
          </p:cNvPr>
          <p:cNvSpPr/>
          <p:nvPr/>
        </p:nvSpPr>
        <p:spPr>
          <a:xfrm>
            <a:off x="6027787" y="86361"/>
            <a:ext cx="1731068" cy="1381760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Soil Testing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780C97FA-1BB3-FDA6-582B-F1493A1B3730}"/>
              </a:ext>
            </a:extLst>
          </p:cNvPr>
          <p:cNvSpPr/>
          <p:nvPr/>
        </p:nvSpPr>
        <p:spPr>
          <a:xfrm>
            <a:off x="2195533" y="1838960"/>
            <a:ext cx="1731068" cy="1381760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Water Testing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E9ED342-F8D5-F8D1-95CD-A3341F0BD6E2}"/>
              </a:ext>
            </a:extLst>
          </p:cNvPr>
          <p:cNvSpPr/>
          <p:nvPr/>
        </p:nvSpPr>
        <p:spPr>
          <a:xfrm rot="11589115">
            <a:off x="4340443" y="2582080"/>
            <a:ext cx="49784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9DE1BF5B-7886-75B1-5CFE-7D729DC10966}"/>
              </a:ext>
            </a:extLst>
          </p:cNvPr>
          <p:cNvSpPr/>
          <p:nvPr/>
        </p:nvSpPr>
        <p:spPr>
          <a:xfrm rot="16714483">
            <a:off x="6513862" y="1723422"/>
            <a:ext cx="497840" cy="332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57840E7-175E-0039-6CC2-58D47F3D0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30761">
            <a:off x="3603794" y="2609466"/>
            <a:ext cx="1881088" cy="8489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DC72B3A-B2A9-99A7-CE9B-5916D1423B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7104089">
            <a:off x="5907493" y="1307029"/>
            <a:ext cx="1731068" cy="10841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85756FA-095F-613E-FE7B-7E5B857341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0212074">
            <a:off x="7833897" y="2482196"/>
            <a:ext cx="2009370" cy="8474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E8AC4B5-182B-F03A-828E-80126F44B3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1630885">
            <a:off x="7057085" y="4356124"/>
            <a:ext cx="2180749" cy="8064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515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E447-1DD8-4365-ACE7-C5ABF2153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241" y="727167"/>
            <a:ext cx="8824199" cy="2336799"/>
          </a:xfrm>
        </p:spPr>
        <p:txBody>
          <a:bodyPr>
            <a:no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dirty="0">
                <a:latin typeface="Arial Black" panose="020B0A04020102020204" pitchFamily="34" charset="0"/>
              </a:rPr>
              <a:t>How machine of fertilizer’s Work:</a:t>
            </a:r>
            <a:br>
              <a:rPr lang="en-US" sz="4800" dirty="0">
                <a:latin typeface="Arial Black" panose="020B0A04020102020204" pitchFamily="34" charset="0"/>
              </a:rPr>
            </a:br>
            <a:endParaRPr lang="en-IN" sz="48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1D67-B33F-47D9-B4ED-313A414E1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6601" y="2348648"/>
            <a:ext cx="8915399" cy="432929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Input Soil Sample 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Result’s of Soil Content’s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Quantity of Fertilizers Output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Input of Water Sample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Result of Water Sample 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Water Distillation Technique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Whether broadcasting</a:t>
            </a:r>
          </a:p>
          <a:p>
            <a:pPr marL="342900" indent="-342900">
              <a:buAutoNum type="arabicPeriod"/>
            </a:pPr>
            <a:endParaRPr lang="en-US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IN" sz="3200" dirty="0">
              <a:solidFill>
                <a:srgbClr val="C0000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E0122-8706-40D7-8C0F-DF4914CDD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79668" y="-10989"/>
            <a:ext cx="3812332" cy="27152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8C8AF-4D20-41ED-81C8-167D7821D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1721" l="10000" r="90000">
                        <a14:foregroundMark x1="14583" y1="81501" x2="14583" y2="81501"/>
                        <a14:foregroundMark x1="14583" y1="81501" x2="14583" y2="81501"/>
                        <a14:foregroundMark x1="17167" y1="82665" x2="17167" y2="82665"/>
                        <a14:foregroundMark x1="17167" y1="82665" x2="17167" y2="82665"/>
                        <a14:foregroundMark x1="16250" y1="77490" x2="16250" y2="77490"/>
                        <a14:foregroundMark x1="16250" y1="77490" x2="16250" y2="77490"/>
                        <a14:foregroundMark x1="16250" y1="77490" x2="16250" y2="77490"/>
                        <a14:foregroundMark x1="16250" y1="77490" x2="10000" y2="91721"/>
                        <a14:foregroundMark x1="28333" y1="83700" x2="28333" y2="83700"/>
                        <a14:foregroundMark x1="28333" y1="83700" x2="28333" y2="83700"/>
                        <a14:foregroundMark x1="28333" y1="83700" x2="30167" y2="86675"/>
                        <a14:foregroundMark x1="60750" y1="84476" x2="60750" y2="84476"/>
                        <a14:foregroundMark x1="60750" y1="84476" x2="60750" y2="84476"/>
                        <a14:foregroundMark x1="60750" y1="84476" x2="60750" y2="84476"/>
                        <a14:foregroundMark x1="60750" y1="84476" x2="60750" y2="84476"/>
                        <a14:foregroundMark x1="60750" y1="84476" x2="60750" y2="84476"/>
                        <a14:foregroundMark x1="60750" y1="84476" x2="60750" y2="84476"/>
                        <a14:foregroundMark x1="60750" y1="84476" x2="71667" y2="88486"/>
                        <a14:foregroundMark x1="77500" y1="86287" x2="77500" y2="86287"/>
                        <a14:foregroundMark x1="77500" y1="86287" x2="77500" y2="86287"/>
                        <a14:foregroundMark x1="80750" y1="88486" x2="86750" y2="87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813723" y="3669480"/>
            <a:ext cx="4378277" cy="27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4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1AD8-C09E-4EBE-A963-7EC5AA43AE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9887" y="524599"/>
            <a:ext cx="8912225" cy="128111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Types of Sensors Used: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A69BD-494F-4AF7-9DBA-ADD11299F4F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79270" y="2241511"/>
            <a:ext cx="6531429" cy="342423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Acoustic and Pneumatic Sensor</a:t>
            </a:r>
          </a:p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Moisture Sensor</a:t>
            </a:r>
          </a:p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Electrochemical Sensor</a:t>
            </a:r>
          </a:p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Resistivity Sensor</a:t>
            </a:r>
          </a:p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Soil NPK Transducer (Sensor)</a:t>
            </a:r>
          </a:p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Portable Soil Detector</a:t>
            </a:r>
          </a:p>
          <a:p>
            <a:endParaRPr lang="en-IN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F66-4233-42AB-9E50-49464534A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15738" y="5070470"/>
            <a:ext cx="3345082" cy="1689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3C5B46-E2B3-4087-8C99-E407CB3E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00853">
            <a:off x="8636226" y="1437688"/>
            <a:ext cx="3831771" cy="26065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427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9-03 at 10.54.14 AM">
            <a:hlinkClick r:id="" action="ppaction://media"/>
            <a:extLst>
              <a:ext uri="{FF2B5EF4-FFF2-40B4-BE49-F238E27FC236}">
                <a16:creationId xmlns:a16="http://schemas.microsoft.com/office/drawing/2014/main" id="{02F0965D-9EC7-13F5-C83C-D9F9F3E46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9973" y="2046975"/>
            <a:ext cx="4344365" cy="284911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9AB5E67-0FF2-77B2-0D00-16A240DBC74A}"/>
              </a:ext>
            </a:extLst>
          </p:cNvPr>
          <p:cNvSpPr/>
          <p:nvPr/>
        </p:nvSpPr>
        <p:spPr>
          <a:xfrm>
            <a:off x="3301678" y="532435"/>
            <a:ext cx="1942618" cy="1134319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Moisture Sensor </a:t>
            </a:r>
            <a:r>
              <a:rPr lang="en-IN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practicled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CDA6C84-C501-25F3-78B5-398FFF44D2E1}"/>
              </a:ext>
            </a:extLst>
          </p:cNvPr>
          <p:cNvSpPr/>
          <p:nvPr/>
        </p:nvSpPr>
        <p:spPr>
          <a:xfrm>
            <a:off x="7685590" y="2615879"/>
            <a:ext cx="2870521" cy="1215342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Some Sensor’s Used in virtual in </a:t>
            </a:r>
            <a:r>
              <a:rPr lang="en-IN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Tinkercad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Software </a:t>
            </a:r>
          </a:p>
          <a:p>
            <a:pPr algn="ctr"/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B56C9-4388-00D9-D31D-9BF3D45DA4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r="4825"/>
          <a:stretch/>
        </p:blipFill>
        <p:spPr>
          <a:xfrm>
            <a:off x="7488820" y="3831221"/>
            <a:ext cx="3703900" cy="2942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A0E63-81D3-6236-A047-62B5DA56C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453" y="358816"/>
            <a:ext cx="4703181" cy="2257063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72E2687D-824F-6C81-E3CC-880BF1E16644}"/>
              </a:ext>
            </a:extLst>
          </p:cNvPr>
          <p:cNvSpPr/>
          <p:nvPr/>
        </p:nvSpPr>
        <p:spPr>
          <a:xfrm rot="5400000">
            <a:off x="10678474" y="3000975"/>
            <a:ext cx="611324" cy="856051"/>
          </a:xfrm>
          <a:prstGeom prst="bentArrow">
            <a:avLst>
              <a:gd name="adj1" fmla="val 25000"/>
              <a:gd name="adj2" fmla="val 50000"/>
              <a:gd name="adj3" fmla="val 25000"/>
              <a:gd name="adj4" fmla="val 41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CFF2069A-96E1-CA4D-4948-BA4BDBA064DE}"/>
              </a:ext>
            </a:extLst>
          </p:cNvPr>
          <p:cNvSpPr/>
          <p:nvPr/>
        </p:nvSpPr>
        <p:spPr>
          <a:xfrm>
            <a:off x="10568164" y="2343539"/>
            <a:ext cx="879199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18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041A-D7F4-4CE8-9A67-AB21FF06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628" y="502555"/>
            <a:ext cx="8911687" cy="1280890"/>
          </a:xfrm>
        </p:spPr>
        <p:txBody>
          <a:bodyPr>
            <a:noAutofit/>
          </a:bodyPr>
          <a:lstStyle/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z="6600" b="1" u="sng" spc="3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Segoe UI Black" panose="020B0A02040204020203" pitchFamily="34" charset="0"/>
              </a:rPr>
              <a:t>Adavantages</a:t>
            </a:r>
            <a:r>
              <a:rPr lang="en-US" sz="6600" b="1" u="sng" spc="3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Segoe UI Black" panose="020B0A02040204020203" pitchFamily="34" charset="0"/>
              </a:rPr>
              <a:t>:</a:t>
            </a:r>
            <a:endParaRPr lang="en-IN" sz="6600" b="1" u="sng" spc="3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82E2F-3CB5-49CF-8E48-EC2705B378E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26871" y="2618954"/>
            <a:ext cx="7772400" cy="3443287"/>
          </a:xfr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500" dist="50800" dir="5400000" sy="-100000" algn="bl" rotWithShape="0"/>
          </a:effectLst>
          <a:scene3d>
            <a:camera prst="perspectiveFront"/>
            <a:lightRig rig="glow" dir="t">
              <a:rot lat="0" lon="0" rev="4800000"/>
            </a:lightRig>
          </a:scene3d>
          <a:sp3d prstMaterial="matte">
            <a:bevelT w="127000" h="63500" prst="convex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Time reduce to check soil and water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No Guidance Need any Specialist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Optimise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fertilizers use your crops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Proper Management of Water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Proper treatment for land</a:t>
            </a:r>
          </a:p>
          <a:p>
            <a:pPr marL="342900" indent="-342900">
              <a:buAutoNum type="arabicPeriod"/>
            </a:pP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840EE-F789-4BDB-A20D-84F05E29E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997792">
            <a:off x="8536479" y="805768"/>
            <a:ext cx="3657298" cy="20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BAE4C-FDD1-4C29-9587-76852AF4F80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5260" y="1523398"/>
            <a:ext cx="6145291" cy="4055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Prices of Sensors: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Acoustic and Pneumatic Sensor (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upto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1.5K)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Moisture Sensor(0.5K)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Electrochemical Sensor (13 to 20K)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Resistivity Sensor (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upto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1k)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Soil NPK Transducer (Sensor) (16+K)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Portable Soil Detector (5k)</a:t>
            </a:r>
          </a:p>
          <a:p>
            <a:pPr marL="0" indent="0">
              <a:buNone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9214E-8449-4C96-93D2-1A48914C2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3" b="90206" l="10000" r="92806">
                        <a14:foregroundMark x1="13597" y1="88789" x2="13094" y2="77191"/>
                        <a14:foregroundMark x1="12518" y1="80799" x2="11007" y2="71392"/>
                        <a14:foregroundMark x1="11007" y1="75000" x2="18705" y2="68170"/>
                        <a14:foregroundMark x1="18705" y1="68170" x2="11151" y2="69201"/>
                        <a14:foregroundMark x1="12086" y1="87371" x2="18058" y2="88402"/>
                        <a14:foregroundMark x1="18058" y1="88402" x2="18705" y2="88144"/>
                        <a14:foregroundMark x1="22374" y1="88144" x2="33237" y2="90335"/>
                        <a14:foregroundMark x1="88129" y1="64820" x2="88705" y2="76418"/>
                        <a14:foregroundMark x1="89209" y1="36340" x2="92806" y2="39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3947" y="-231494"/>
            <a:ext cx="8450523" cy="1589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E7ADA-CF57-4490-99B7-81F8BD95C8DE}"/>
              </a:ext>
            </a:extLst>
          </p:cNvPr>
          <p:cNvSpPr txBox="1"/>
          <p:nvPr/>
        </p:nvSpPr>
        <p:spPr>
          <a:xfrm>
            <a:off x="1841142" y="8328719"/>
            <a:ext cx="9640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factly.in/explainer-what-is-the-process-followed-in-preparation-of-the-union-budget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1C0358-3E6A-2C58-7B62-CCC4E183A486}"/>
              </a:ext>
            </a:extLst>
          </p:cNvPr>
          <p:cNvSpPr txBox="1"/>
          <p:nvPr/>
        </p:nvSpPr>
        <p:spPr>
          <a:xfrm>
            <a:off x="7580551" y="4248057"/>
            <a:ext cx="4321215" cy="24929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Other Materials: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-Metal Sheets(5k)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-LCD Display(5K) 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Setup 	</a:t>
            </a:r>
          </a:p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</a:t>
            </a:r>
            <a:r>
              <a:rPr lang="en-US" sz="2800" b="1" dirty="0">
                <a:solidFill>
                  <a:srgbClr val="FF0000"/>
                </a:solidFill>
              </a:rPr>
              <a:t>Manufacturing Cost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	-etc.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18429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708</TotalTime>
  <Words>429</Words>
  <Application>Microsoft Office PowerPoint</Application>
  <PresentationFormat>Widescreen</PresentationFormat>
  <Paragraphs>67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Aharoni</vt:lpstr>
      <vt:lpstr>Algerian</vt:lpstr>
      <vt:lpstr>Arial</vt:lpstr>
      <vt:lpstr>Arial Black</vt:lpstr>
      <vt:lpstr>Arial Narrow</vt:lpstr>
      <vt:lpstr>Bahnschrift Condensed</vt:lpstr>
      <vt:lpstr>Bahnschrift Light SemiCondensed</vt:lpstr>
      <vt:lpstr>Bahnschrift SemiBold Condensed</vt:lpstr>
      <vt:lpstr>Bahnschrift SemiLight Condensed</vt:lpstr>
      <vt:lpstr>Calibri</vt:lpstr>
      <vt:lpstr>Century Gothic</vt:lpstr>
      <vt:lpstr>Wingdings</vt:lpstr>
      <vt:lpstr>Wingdings 3</vt:lpstr>
      <vt:lpstr>Wisp</vt:lpstr>
      <vt:lpstr>Name of Students:                        1)Sandip Kshirsagar (Mech.)        [e-mail: kshirsagarsandip091@gmail.com        Contact-7058213163]                       &amp; Vaishnavi Mali(CSE)(TE)          [e-mail: vaishnavimali0459@gmail.com        Contact-8380024459]  </vt:lpstr>
      <vt:lpstr>01. Introduction  02. Farmer’s current problems   03. What is Automation ?  04. Techniques how to handle(testing)  05. Programme setup  06. Sensors used  07. Budget of Product   08. Advantages to farmers       </vt:lpstr>
      <vt:lpstr>  A process  of programmed commands combined with automatic feedback control to ensure proper execution of the instructions.</vt:lpstr>
      <vt:lpstr>PowerPoint Presentation</vt:lpstr>
      <vt:lpstr>How machine of fertilizer’s Work: </vt:lpstr>
      <vt:lpstr>Types of Sensors Used:</vt:lpstr>
      <vt:lpstr>PowerPoint Presentation</vt:lpstr>
      <vt:lpstr>Adavantages: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Students:                        Sandip Kshirsagar                        &amp; Arpita Dubal  (SE) </dc:title>
  <dc:creator>Ganesh Nagane</dc:creator>
  <cp:lastModifiedBy>prithviraj mali</cp:lastModifiedBy>
  <cp:revision>11</cp:revision>
  <dcterms:created xsi:type="dcterms:W3CDTF">2022-03-07T16:13:40Z</dcterms:created>
  <dcterms:modified xsi:type="dcterms:W3CDTF">2022-09-09T18:26:03Z</dcterms:modified>
</cp:coreProperties>
</file>